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5" r:id="rId1"/>
    <p:sldMasterId id="2147484228" r:id="rId2"/>
  </p:sldMasterIdLst>
  <p:notesMasterIdLst>
    <p:notesMasterId r:id="rId5"/>
  </p:notesMasterIdLst>
  <p:handoutMasterIdLst>
    <p:handoutMasterId r:id="rId6"/>
  </p:handoutMasterIdLst>
  <p:sldIdLst>
    <p:sldId id="360" r:id="rId3"/>
    <p:sldId id="381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95EBEC-0B8E-43E4-81E0-B85FCFBF5B79}" v="20" dt="2023-09-26T15:19:44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699"/>
  </p:normalViewPr>
  <p:slideViewPr>
    <p:cSldViewPr>
      <p:cViewPr varScale="1">
        <p:scale>
          <a:sx n="62" d="100"/>
          <a:sy n="62" d="100"/>
        </p:scale>
        <p:origin x="1416" y="6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CC2F90DC-D49E-AAA6-E09C-62A9179F2D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8295B05-F49F-3AD1-CB93-8A66C783B6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B9FF630B-8FA9-B83A-D6B7-EF9B90BD538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ED4E7A5C-A51F-B6CE-2D9B-24609E7255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97BADF00-9D62-D04C-8742-1675B56A24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267A7C9-D3F2-7A79-D180-21A1D10222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23909087-F283-3349-216A-5B837593DC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C855A5B-2226-AB9E-C2D2-A804CCBEFA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71746419-A02C-E009-7187-BEEE130B59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CEA6D722-C705-9376-A15A-4BC31450DA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>
            <a:extLst>
              <a:ext uri="{FF2B5EF4-FFF2-40B4-BE49-F238E27FC236}">
                <a16:creationId xmlns:a16="http://schemas.microsoft.com/office/drawing/2014/main" id="{685C20A1-0A4C-A168-339E-AD431D0ADC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17AE74AA-B3BB-0F46-BF11-8617160259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A12ED-A4D9-CF55-1870-EB20792B0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42F5E-29B2-904D-8E3F-883FB517FA05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BE799-AF9F-58E7-02B2-BA72CAC1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8F4AF-97F3-F3A4-06BE-D3D9608D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A40C5-13B5-E543-9371-31EF596CDF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077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F8D47-83FF-0540-2B5D-F3C4BD5B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54F30-17D8-4848-AD15-F09854C2CC1F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EC28A-B1BA-B49E-A58A-61D2F775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622D8-ECA2-672E-E71C-F08C5301E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2BF21-4823-1244-9A0D-0627FAF0EC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1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31CAA-0B80-15C1-79C9-514F6474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838DA-E645-4449-926F-D43831D0752C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BD17A-B0CD-5DF9-41FB-EFE1EDB4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7AAFC-707B-AD90-C715-573A035F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F65E-5D67-C746-877F-A3FAB695E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249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A66E-159D-BF57-0DDB-880CA2896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CE6FC-D4EC-4B4D-8B3F-767FB58953FB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622CA-AF91-C67E-96B7-3DC39D57E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314DB-5CA4-C2C4-58F2-119B15BA0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EC00-054F-6140-BE26-36D74AB5E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8374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54D5-FE43-2307-4C53-82A7ED2FD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933-5707-B240-B554-55F2D0D7B230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B4E52-E9EF-30BD-FECD-C0209A70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C7F52-4B98-DD4A-5A53-B499EF056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3DD3D-B318-DB41-A74F-FDC82D8F07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326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E5AED-D047-20FA-9C5F-5495ED7F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1683-AC8C-994E-9445-8B817867BE17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949A0C-AFCC-30F4-7521-51ECD5674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60FE7-C3AD-991F-8DBA-25BB62550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10046-111B-9440-A449-EED4B993D3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689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110191B-8243-DE83-4B9D-06298E2F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42BF0-C72D-0941-9F2A-E69FC9F91824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6DDF57B-E852-4CDA-93A1-5A745C64C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0BB828-DA88-13E9-7C63-AB13422A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4013B-A637-334F-A5D5-FFCE028899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660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A193E6-CD31-D422-1907-DCA263E9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43706-B85E-374D-A062-19FE97102C73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6984F1-71A8-6700-DD15-8C68A1D59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89051C-96AF-5248-176F-932444A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030C0-C84C-304D-813C-4F640C277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218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790869A-0082-09B2-D0AC-25A8FA16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EF81-C096-2749-8A14-6431EE5E61B3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E0749C-BD98-51B2-5937-8C877C92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1B9721-D4FB-4434-2177-B40254C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D1309-91C7-624E-8460-7D867D1B33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43797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34546CE-E394-280F-8407-271DAF4DA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AF84-B96F-9742-A8F4-A71C4104E101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9449E95-A779-633B-69EA-6C9F2AB5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9D3FE05-D338-99EC-3160-7EA22893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9799E-E04B-D941-A546-87D921037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7116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F7E008-2DE0-5C49-FA03-C1079D13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081C-0FDF-2C44-838B-B9AC0F9B5D6D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FA8EAF-320B-68D8-853F-0FB7F8186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D123DD-3274-DF81-7DF5-DEEC5E99E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C09F9-CE6F-6343-8EF5-340BEE916E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24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0EAEC-FD5F-429E-5E8B-DDE41FD76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4BC2-9009-234D-969F-63F26A7C8313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2E222-E8C0-5226-4410-BE2611B80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AD7B9-22FA-2E50-27CC-A686EAF55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42490-7E3E-724C-BBDD-E482B4CC88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86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41210D0-3D63-D02A-A211-88FF771C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CD1E-FB23-A743-9A44-DF433E0AB770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15FFBA-C13E-1CC4-464C-C0D682EBB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0E5C29-CB8F-6C53-B5F0-0589D2F1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82C68-AA54-E24A-AF29-086F15DBEF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43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8F121-F5DA-4E5F-3BDF-F03159F14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E31E2-1AC6-1F47-A1D7-45E71EDF779C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09B9A-18CB-2C82-A681-E51030813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520A3-486E-5D1A-708F-E2F4EE780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8F863-7A8E-0D45-AA49-ACD1BEFEA4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7709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B869F-AD39-8013-A878-66C5CBAFF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8CB3-F833-FC4E-A842-30601A16B83D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7F3A0-3260-E21C-21E8-5B51FB2D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DE486-67DF-1269-E347-289DF0789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51CF5-AEC3-FF43-8E27-0CA02F68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2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58D9A-2B38-59A5-182E-494F6B946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435AD-6581-5549-A83A-4FD1AD8F6A0E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A0267-7F21-D3C7-378D-7C8FC38C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EE290-72FB-DFA2-CA0B-16CAE83CC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6DBB-C9AF-6942-AA77-320A231B0A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806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B4E3AD6-2C62-05CC-E9D0-46397709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35BB3-E76B-5F43-8650-86BC754EC56C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6AFBBD-1D50-147E-7AF2-8D4C96FE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5933B8-6A66-1DE9-D732-F8238C4B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3D30-9D3E-8F44-A61F-45972B90BC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35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617888-7B65-B31E-A08C-D8FEA1628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B201E-0A92-D145-BDF6-53C412AED7DE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3FEB444-DB9B-500C-96DF-F2744324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89A34A9-D605-42FE-6C55-FF4A0078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F22BB-9782-AC40-9804-A00BBE649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02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22FAE0F-EB64-EAD5-864B-6AB562EC3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F9A66-E98B-4544-9F5D-ED374E71F662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94CFC3D-2F12-871F-D43E-FAF93B0A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3656F8C-3F6F-94AC-0415-1C0D36D2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B29D4-8BF1-3146-961A-04DFEC4F8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EE74CC-4862-6F9D-1848-A46190C91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ECCA-2A52-8A48-91D9-2ED3D653BD4E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5C5CB3-5672-53D0-9026-039FC4070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A23DA9-10AE-312E-4C95-2A2F1CCFD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0481B-7D8B-A942-968D-FAC43D414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80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71C96B-DDA0-053F-1240-9B77A600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DBC9D-594C-3042-BD89-1882EC7984EE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4D07197-406D-E23A-9CE8-D5AD2010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E01D3BD-67F2-2216-B1AD-BFDEC6222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4DCF9-BE88-E74E-8045-124132ED7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156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53A955-F257-C17B-12BA-60F80055A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8946B-C6EB-C047-BAE5-CD2274979D3D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18E7E2C-90E1-61D9-228B-C78BBA36C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5594AE-031B-3493-3F0B-BD726249A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B522-F149-FF46-A5A2-0CF9809B8A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04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32E54FC-70D7-FE6F-75F7-1F28835C26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CDBE80-5214-8D0C-7490-8161B8E806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BD59-866A-68BF-7922-3124B98067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3E0C6D22-95D1-8E41-A758-3A7EAECE8DE6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63BEB-4963-F1D0-CF66-CFC35C8BFE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1526E-B309-6513-AE91-DB91A82DC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44E6E03E-1EBC-1843-A533-BBA4D0EDE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8CA65B5E-FEF1-05DD-2CAA-B4C6E275C4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275BEF77-0E2D-AB0C-9599-2EBF7E0DE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B325F-9007-0215-3868-A166F9F8EF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0AD1869E-8455-DB44-BBF3-BB4B639F442F}" type="datetimeFigureOut">
              <a:rPr lang="en-US"/>
              <a:pPr>
                <a:defRPr/>
              </a:pPr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7C768-EE52-184E-3E18-6F0D66D4C7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0733E-C19D-6C45-167E-156E9C6FF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8DA406C9-F5D7-7744-98B9-A9D236CCC3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4" r:id="rId1"/>
    <p:sldLayoutId id="2147484275" r:id="rId2"/>
    <p:sldLayoutId id="2147484276" r:id="rId3"/>
    <p:sldLayoutId id="2147484277" r:id="rId4"/>
    <p:sldLayoutId id="2147484278" r:id="rId5"/>
    <p:sldLayoutId id="2147484279" r:id="rId6"/>
    <p:sldLayoutId id="2147484280" r:id="rId7"/>
    <p:sldLayoutId id="2147484281" r:id="rId8"/>
    <p:sldLayoutId id="2147484282" r:id="rId9"/>
    <p:sldLayoutId id="2147484283" r:id="rId10"/>
    <p:sldLayoutId id="2147484284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1">
            <a:extLst>
              <a:ext uri="{FF2B5EF4-FFF2-40B4-BE49-F238E27FC236}">
                <a16:creationId xmlns:a16="http://schemas.microsoft.com/office/drawing/2014/main" id="{8152DFD7-3CA9-987C-BC77-1F371F9222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5F41CF-2B6B-BA4F-82E1-2C604B25EA61}" type="slidenum">
              <a:rPr lang="en-US" altLang="en-US" sz="1200" smtClean="0">
                <a:solidFill>
                  <a:srgbClr val="898989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FAA8277-4134-27D8-F43A-DE3091D92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4450"/>
            <a:ext cx="9144000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Yale summer research opportunities-finding the “right” research mentor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44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11/7/23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FFFFFF"/>
              </a:solidFill>
              <a:latin typeface="Times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Sandy Chang MD/PhD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Dean of Science and QR Education, Yale College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Professor, Depts. of Lab Med, Pathology and MBB, Yale Medical School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>
            <a:extLst>
              <a:ext uri="{FF2B5EF4-FFF2-40B4-BE49-F238E27FC236}">
                <a16:creationId xmlns:a16="http://schemas.microsoft.com/office/drawing/2014/main" id="{D4D2CF04-C9CB-5758-DD97-C1CAE97DB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5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cover letter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CF125A-2231-E49A-4818-A31EAECC6D1C}"/>
              </a:ext>
            </a:extLst>
          </p:cNvPr>
          <p:cNvSpPr txBox="1"/>
          <p:nvPr/>
        </p:nvSpPr>
        <p:spPr>
          <a:xfrm>
            <a:off x="76200" y="530474"/>
            <a:ext cx="9144000" cy="5724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Dear Dean Chang,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I hope you're doing well! My name is Emily Whitehead. I'm a first-year at Yale hoping to study Molecular, Cellular, and Developmental Biology. I am looking to get involved in research and am incredibly interested in working with you. 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Last summer, I had the privilege of working in the Vogelstein lab studying mutations in the p53 tumor suppressor in pediatric osteosarcomas. Through this research, I discovered that I have a passion for science. I am drawn to cancer research especially understanding the mechanisms governing cancer initiation. As such, I found your work on telomeres fascinating. I am especially interested in how telomere dysfunction promotes genome instability and cancer initiation, as you elegantly detailed in your 2023 Nature Communications paper..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I would love to meet with you to discuss potential summer research projects at your convenience. I have attached my resume below. I hope to hear back from you soon. Thank you so much for your consideration!</a:t>
            </a:r>
          </a:p>
          <a:p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Sincerely,</a:t>
            </a:r>
          </a:p>
          <a:p>
            <a:r>
              <a:rPr lang="en-US" sz="1800" dirty="0">
                <a:solidFill>
                  <a:schemeClr val="bg1"/>
                </a:solidFill>
              </a:rPr>
              <a:t>Emily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9536</TotalTime>
  <Words>227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2_Office Theme</vt:lpstr>
      <vt:lpstr>1_Office Theme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Segraves</dc:creator>
  <cp:lastModifiedBy>Slater, Donalee</cp:lastModifiedBy>
  <cp:revision>485</cp:revision>
  <cp:lastPrinted>2010-04-20T12:40:27Z</cp:lastPrinted>
  <dcterms:created xsi:type="dcterms:W3CDTF">2012-04-16T16:36:13Z</dcterms:created>
  <dcterms:modified xsi:type="dcterms:W3CDTF">2023-11-07T19:21:36Z</dcterms:modified>
</cp:coreProperties>
</file>